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90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iP6FhXfG0M3amoLAnaRYNgoIwI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1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52500" y="685800"/>
            <a:ext cx="495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952500" y="685800"/>
            <a:ext cx="495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:notes"/>
          <p:cNvSpPr/>
          <p:nvPr>
            <p:ph idx="2" type="sldImg"/>
          </p:nvPr>
        </p:nvSpPr>
        <p:spPr>
          <a:xfrm>
            <a:off x="952500" y="685800"/>
            <a:ext cx="495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5370512" y="2085979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830270" y="-60320"/>
            <a:ext cx="5851525" cy="6521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ctrTitle"/>
          </p:nvPr>
        </p:nvSpPr>
        <p:spPr>
          <a:xfrm>
            <a:off x="742955" y="2130432"/>
            <a:ext cx="8420101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subTitle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82511" y="4406901"/>
            <a:ext cx="84201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82511" y="2906716"/>
            <a:ext cx="842010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95304" y="1600201"/>
            <a:ext cx="4375151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5035555" y="1600201"/>
            <a:ext cx="4375151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95302" y="1535113"/>
            <a:ext cx="4376870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95302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5032117" y="1535113"/>
            <a:ext cx="4378589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5032117" y="2174875"/>
            <a:ext cx="4378589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495305" y="273050"/>
            <a:ext cx="3259006" cy="11620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3872975" y="273057"/>
            <a:ext cx="553773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495305" y="1435105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1941645" y="4800603"/>
            <a:ext cx="5943600" cy="5667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1941645" y="5367343"/>
            <a:ext cx="5943600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0" Type="http://schemas.openxmlformats.org/officeDocument/2006/relationships/hyperlink" Target="https://58.pfdo.ru/" TargetMode="External"/><Relationship Id="rId9" Type="http://schemas.openxmlformats.org/officeDocument/2006/relationships/hyperlink" Target="https://58.pfdo.ru/" TargetMode="External"/><Relationship Id="rId5" Type="http://schemas.openxmlformats.org/officeDocument/2006/relationships/hyperlink" Target="https://58.pfdo.ru/" TargetMode="External"/><Relationship Id="rId6" Type="http://schemas.openxmlformats.org/officeDocument/2006/relationships/hyperlink" Target="https://58.pfdo.ru/" TargetMode="External"/><Relationship Id="rId7" Type="http://schemas.openxmlformats.org/officeDocument/2006/relationships/hyperlink" Target="https://58.pfdo.ru/" TargetMode="External"/><Relationship Id="rId8" Type="http://schemas.openxmlformats.org/officeDocument/2006/relationships/hyperlink" Target="https://58.pfdo.ru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58.pfdo.ru/" TargetMode="External"/><Relationship Id="rId4" Type="http://schemas.openxmlformats.org/officeDocument/2006/relationships/hyperlink" Target="https://58.pfdo.ru/" TargetMode="External"/><Relationship Id="rId5" Type="http://schemas.openxmlformats.org/officeDocument/2006/relationships/hyperlink" Target="https://58.pfd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ds04.infourok.ru/uploads/ex/0fd1/0001e490-ab61233a/2/hello_html_m6eed9391.jpg"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2237" y="455141"/>
            <a:ext cx="650544" cy="58097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1"/>
          <p:cNvCxnSpPr/>
          <p:nvPr/>
        </p:nvCxnSpPr>
        <p:spPr>
          <a:xfrm>
            <a:off x="4958158" y="981433"/>
            <a:ext cx="0" cy="5840839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C:\Users\Semyon\Desktop\Новый точечный рисунок.bmp"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46419" y="5374148"/>
            <a:ext cx="452108" cy="45176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762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Вас есть доступ в Интернет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762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 предпочитаете обратиться за сертификатом лично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2801272" y="1228651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95" name="Google Shape;95;p1"/>
          <p:cNvCxnSpPr/>
          <p:nvPr/>
        </p:nvCxnSpPr>
        <p:spPr>
          <a:xfrm flipH="1">
            <a:off x="2715135" y="1144996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6" name="Google Shape;96;p1"/>
          <p:cNvCxnSpPr/>
          <p:nvPr/>
        </p:nvCxnSpPr>
        <p:spPr>
          <a:xfrm>
            <a:off x="2717995" y="1211945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1"/>
          <p:cNvCxnSpPr/>
          <p:nvPr/>
        </p:nvCxnSpPr>
        <p:spPr>
          <a:xfrm>
            <a:off x="2715135" y="1379892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1"/>
          <p:cNvCxnSpPr/>
          <p:nvPr/>
        </p:nvCxnSpPr>
        <p:spPr>
          <a:xfrm>
            <a:off x="2863161" y="1446840"/>
            <a:ext cx="3575" cy="24925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9" name="Google Shape;99;p1"/>
          <p:cNvCxnSpPr/>
          <p:nvPr/>
        </p:nvCxnSpPr>
        <p:spPr>
          <a:xfrm flipH="1" rot="10800000">
            <a:off x="2861401" y="1143923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1"/>
          <p:cNvSpPr txBox="1"/>
          <p:nvPr/>
        </p:nvSpPr>
        <p:spPr>
          <a:xfrm>
            <a:off x="3008785" y="1172754"/>
            <a:ext cx="1794600" cy="5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начиная с </a:t>
            </a:r>
            <a:r>
              <a:rPr b="0" i="0" lang="ru-RU" sz="62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 апреля 2021 года</a:t>
            </a:r>
            <a:r>
              <a:rPr b="0" i="0" lang="ru-RU" sz="62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зайдите на портал </a:t>
            </a:r>
            <a:r>
              <a:rPr lang="ru-RU" sz="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https://58.pfdo.ru/</a:t>
            </a:r>
            <a:r>
              <a:rPr lang="ru-RU" sz="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ru-RU" sz="62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в раздел «Получить сертификат».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Заполните электронную заявку на получение сертификата.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2801272" y="3721226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cxnSp>
        <p:nvCxnSpPr>
          <p:cNvPr id="103" name="Google Shape;103;p1"/>
          <p:cNvCxnSpPr/>
          <p:nvPr/>
        </p:nvCxnSpPr>
        <p:spPr>
          <a:xfrm flipH="1">
            <a:off x="2715135" y="3637581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"/>
          <p:cNvCxnSpPr/>
          <p:nvPr/>
        </p:nvCxnSpPr>
        <p:spPr>
          <a:xfrm>
            <a:off x="2717995" y="3704529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5" name="Google Shape;105;p1"/>
          <p:cNvCxnSpPr/>
          <p:nvPr/>
        </p:nvCxnSpPr>
        <p:spPr>
          <a:xfrm>
            <a:off x="2715135" y="3872476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6" name="Google Shape;106;p1"/>
          <p:cNvCxnSpPr/>
          <p:nvPr/>
        </p:nvCxnSpPr>
        <p:spPr>
          <a:xfrm>
            <a:off x="2863160" y="3939425"/>
            <a:ext cx="5932" cy="124629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7" name="Google Shape;107;p1"/>
          <p:cNvCxnSpPr/>
          <p:nvPr/>
        </p:nvCxnSpPr>
        <p:spPr>
          <a:xfrm flipH="1" rot="10800000">
            <a:off x="2861402" y="3636508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Распечатайте заявление на получение сертификата, направленное Вам на электронную почту по результатам подачи электронной заявки (шаг 1). </a:t>
            </a:r>
            <a:endParaRPr/>
          </a:p>
        </p:txBody>
      </p:sp>
      <p:sp>
        <p:nvSpPr>
          <p:cNvPr id="109" name="Google Shape;109;p1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"/>
          <p:cNvSpPr txBox="1"/>
          <p:nvPr/>
        </p:nvSpPr>
        <p:spPr>
          <a:xfrm>
            <a:off x="2803622" y="1897851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cxnSp>
        <p:nvCxnSpPr>
          <p:cNvPr id="111" name="Google Shape;111;p1"/>
          <p:cNvCxnSpPr/>
          <p:nvPr/>
        </p:nvCxnSpPr>
        <p:spPr>
          <a:xfrm flipH="1">
            <a:off x="2717491" y="1814212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2" name="Google Shape;112;p1"/>
          <p:cNvCxnSpPr/>
          <p:nvPr/>
        </p:nvCxnSpPr>
        <p:spPr>
          <a:xfrm>
            <a:off x="2720352" y="1881161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3" name="Google Shape;113;p1"/>
          <p:cNvCxnSpPr/>
          <p:nvPr/>
        </p:nvCxnSpPr>
        <p:spPr>
          <a:xfrm>
            <a:off x="2717491" y="2049109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4" name="Google Shape;114;p1"/>
          <p:cNvCxnSpPr/>
          <p:nvPr/>
        </p:nvCxnSpPr>
        <p:spPr>
          <a:xfrm>
            <a:off x="2865518" y="2116056"/>
            <a:ext cx="3575" cy="4275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1"/>
          <p:cNvCxnSpPr/>
          <p:nvPr/>
        </p:nvCxnSpPr>
        <p:spPr>
          <a:xfrm flipH="1" rot="10800000">
            <a:off x="2863759" y="1813140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p1"/>
          <p:cNvSpPr txBox="1"/>
          <p:nvPr/>
        </p:nvSpPr>
        <p:spPr>
          <a:xfrm>
            <a:off x="3011141" y="1841971"/>
            <a:ext cx="1794600" cy="71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5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Используете  отправленный по результатам заполнения электронной заявки номер сертификата и пароль для авторизации в системе </a:t>
            </a:r>
            <a:r>
              <a:rPr lang="ru-RU" sz="7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https://58.pfdo.ru/</a:t>
            </a:r>
            <a:r>
              <a:rPr b="0" i="0" lang="ru-RU" sz="5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00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5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Выберите через личный кабинет кружки и секции в </a:t>
            </a:r>
            <a:r>
              <a:rPr b="0" i="0" lang="ru-RU" sz="5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системе </a:t>
            </a:r>
            <a:r>
              <a:rPr lang="ru-RU" sz="7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https://58.pfdo.ru/</a:t>
            </a:r>
            <a:r>
              <a:rPr b="0" i="0" lang="ru-RU" sz="5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Подайте электронные заявки на обучение.</a:t>
            </a:r>
            <a:endParaRPr sz="1300"/>
          </a:p>
        </p:txBody>
      </p:sp>
      <p:sp>
        <p:nvSpPr>
          <p:cNvPr id="117" name="Google Shape;117;p1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"/>
          <p:cNvSpPr txBox="1"/>
          <p:nvPr/>
        </p:nvSpPr>
        <p:spPr>
          <a:xfrm>
            <a:off x="2801272" y="2731851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cxnSp>
        <p:nvCxnSpPr>
          <p:cNvPr id="119" name="Google Shape;119;p1"/>
          <p:cNvCxnSpPr/>
          <p:nvPr/>
        </p:nvCxnSpPr>
        <p:spPr>
          <a:xfrm flipH="1">
            <a:off x="2715135" y="2648212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0" name="Google Shape;120;p1"/>
          <p:cNvCxnSpPr/>
          <p:nvPr/>
        </p:nvCxnSpPr>
        <p:spPr>
          <a:xfrm>
            <a:off x="2717995" y="2715161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1" name="Google Shape;121;p1"/>
          <p:cNvCxnSpPr/>
          <p:nvPr/>
        </p:nvCxnSpPr>
        <p:spPr>
          <a:xfrm>
            <a:off x="2715135" y="2883108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2" name="Google Shape;122;p1"/>
          <p:cNvCxnSpPr/>
          <p:nvPr/>
        </p:nvCxnSpPr>
        <p:spPr>
          <a:xfrm>
            <a:off x="2863161" y="2950057"/>
            <a:ext cx="3575" cy="24925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3" name="Google Shape;123;p1"/>
          <p:cNvCxnSpPr/>
          <p:nvPr/>
        </p:nvCxnSpPr>
        <p:spPr>
          <a:xfrm flipH="1" rot="10800000">
            <a:off x="2861402" y="2647139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4" name="Google Shape;124;p1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обучении, распечатайте и подпишите заявление на зачисление на обучение по выбранному кружку, доступное в Вашем личном кабинете</a:t>
            </a:r>
            <a:endParaRPr/>
          </a:p>
        </p:txBody>
      </p:sp>
      <p:sp>
        <p:nvSpPr>
          <p:cNvPr id="125" name="Google Shape;125;p1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"/>
          <p:cNvSpPr txBox="1"/>
          <p:nvPr/>
        </p:nvSpPr>
        <p:spPr>
          <a:xfrm>
            <a:off x="2801272" y="4252526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cxnSp>
        <p:nvCxnSpPr>
          <p:cNvPr id="127" name="Google Shape;127;p1"/>
          <p:cNvCxnSpPr/>
          <p:nvPr/>
        </p:nvCxnSpPr>
        <p:spPr>
          <a:xfrm flipH="1">
            <a:off x="2715135" y="4168890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8" name="Google Shape;128;p1"/>
          <p:cNvCxnSpPr/>
          <p:nvPr/>
        </p:nvCxnSpPr>
        <p:spPr>
          <a:xfrm>
            <a:off x="2717995" y="4235839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9" name="Google Shape;129;p1"/>
          <p:cNvCxnSpPr/>
          <p:nvPr/>
        </p:nvCxnSpPr>
        <p:spPr>
          <a:xfrm>
            <a:off x="2715135" y="4403786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p1"/>
          <p:cNvCxnSpPr/>
          <p:nvPr/>
        </p:nvCxnSpPr>
        <p:spPr>
          <a:xfrm flipH="1">
            <a:off x="2861403" y="4470736"/>
            <a:ext cx="1758" cy="814686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1" name="Google Shape;131;p1"/>
          <p:cNvCxnSpPr/>
          <p:nvPr/>
        </p:nvCxnSpPr>
        <p:spPr>
          <a:xfrm flipH="1" rot="10800000">
            <a:off x="2853613" y="4190889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2" name="Google Shape;132;p1"/>
          <p:cNvSpPr txBox="1"/>
          <p:nvPr/>
        </p:nvSpPr>
        <p:spPr>
          <a:xfrm>
            <a:off x="3008785" y="4196648"/>
            <a:ext cx="1794600" cy="13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</a:t>
            </a: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системе </a:t>
            </a:r>
            <a:r>
              <a:rPr lang="ru-RU" sz="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https://58.pfdo.ru/</a:t>
            </a: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 в организацию, кружок которой </a:t>
            </a: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Вы выбрали для обучения.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  <a:endParaRPr/>
          </a:p>
        </p:txBody>
      </p:sp>
      <p:sp>
        <p:nvSpPr>
          <p:cNvPr id="133" name="Google Shape;133;p1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"/>
          <p:cNvSpPr txBox="1"/>
          <p:nvPr/>
        </p:nvSpPr>
        <p:spPr>
          <a:xfrm>
            <a:off x="2803622" y="5981101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cxnSp>
        <p:nvCxnSpPr>
          <p:cNvPr id="135" name="Google Shape;135;p1"/>
          <p:cNvCxnSpPr/>
          <p:nvPr/>
        </p:nvCxnSpPr>
        <p:spPr>
          <a:xfrm flipH="1">
            <a:off x="2717491" y="5897456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6" name="Google Shape;136;p1"/>
          <p:cNvCxnSpPr/>
          <p:nvPr/>
        </p:nvCxnSpPr>
        <p:spPr>
          <a:xfrm>
            <a:off x="2720352" y="5964404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p1"/>
          <p:cNvCxnSpPr/>
          <p:nvPr/>
        </p:nvCxnSpPr>
        <p:spPr>
          <a:xfrm>
            <a:off x="2717491" y="6132353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p1"/>
          <p:cNvCxnSpPr/>
          <p:nvPr/>
        </p:nvCxnSpPr>
        <p:spPr>
          <a:xfrm>
            <a:off x="2865517" y="6199301"/>
            <a:ext cx="3575" cy="24925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9" name="Google Shape;139;p1"/>
          <p:cNvCxnSpPr/>
          <p:nvPr/>
        </p:nvCxnSpPr>
        <p:spPr>
          <a:xfrm flipH="1" rot="10800000">
            <a:off x="2863758" y="5896384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0" name="Google Shape;140;p1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  <a:endParaRPr/>
          </a:p>
        </p:txBody>
      </p:sp>
      <p:sp>
        <p:nvSpPr>
          <p:cNvPr id="141" name="Google Shape;141;p1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"/>
          <p:cNvSpPr txBox="1"/>
          <p:nvPr/>
        </p:nvSpPr>
        <p:spPr>
          <a:xfrm>
            <a:off x="5138822" y="1233301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143" name="Google Shape;143;p1"/>
          <p:cNvCxnSpPr/>
          <p:nvPr/>
        </p:nvCxnSpPr>
        <p:spPr>
          <a:xfrm flipH="1">
            <a:off x="5052703" y="1149668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p1"/>
          <p:cNvCxnSpPr/>
          <p:nvPr/>
        </p:nvCxnSpPr>
        <p:spPr>
          <a:xfrm>
            <a:off x="5055564" y="1216618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p1"/>
          <p:cNvCxnSpPr/>
          <p:nvPr/>
        </p:nvCxnSpPr>
        <p:spPr>
          <a:xfrm>
            <a:off x="5052703" y="1384565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6" name="Google Shape;146;p1"/>
          <p:cNvCxnSpPr/>
          <p:nvPr/>
        </p:nvCxnSpPr>
        <p:spPr>
          <a:xfrm>
            <a:off x="5200729" y="1451513"/>
            <a:ext cx="3575" cy="41255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7" name="Google Shape;147;p1"/>
          <p:cNvCxnSpPr/>
          <p:nvPr/>
        </p:nvCxnSpPr>
        <p:spPr>
          <a:xfrm flipH="1" rot="10800000">
            <a:off x="5198970" y="1148596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8" name="Google Shape;148;p1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начиная с </a:t>
            </a:r>
            <a:r>
              <a:rPr b="0" i="0" lang="ru-RU" sz="62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 апреля 2021 года</a:t>
            </a:r>
            <a:r>
              <a:rPr b="0" i="0" lang="ru-RU" sz="62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b="0" i="0" lang="ru-RU" sz="623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перечень которых указан на обороте</a:t>
            </a: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Совместно со специалистом организации заполните заявление и подпишите его.</a:t>
            </a:r>
            <a:endParaRPr/>
          </a:p>
        </p:txBody>
      </p:sp>
      <p:sp>
        <p:nvSpPr>
          <p:cNvPr id="149" name="Google Shape;149;p1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"/>
          <p:cNvSpPr txBox="1"/>
          <p:nvPr/>
        </p:nvSpPr>
        <p:spPr>
          <a:xfrm>
            <a:off x="5138822" y="2543726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cxnSp>
        <p:nvCxnSpPr>
          <p:cNvPr id="151" name="Google Shape;151;p1"/>
          <p:cNvCxnSpPr/>
          <p:nvPr/>
        </p:nvCxnSpPr>
        <p:spPr>
          <a:xfrm flipH="1">
            <a:off x="5052703" y="2460086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2" name="Google Shape;152;p1"/>
          <p:cNvCxnSpPr/>
          <p:nvPr/>
        </p:nvCxnSpPr>
        <p:spPr>
          <a:xfrm>
            <a:off x="5055564" y="2527034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3" name="Google Shape;153;p1"/>
          <p:cNvCxnSpPr/>
          <p:nvPr/>
        </p:nvCxnSpPr>
        <p:spPr>
          <a:xfrm>
            <a:off x="5052703" y="2694983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4" name="Google Shape;154;p1"/>
          <p:cNvCxnSpPr/>
          <p:nvPr/>
        </p:nvCxnSpPr>
        <p:spPr>
          <a:xfrm>
            <a:off x="5200729" y="2761933"/>
            <a:ext cx="3575" cy="52283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5" name="Google Shape;155;p1"/>
          <p:cNvCxnSpPr/>
          <p:nvPr/>
        </p:nvCxnSpPr>
        <p:spPr>
          <a:xfrm flipH="1" rot="10800000">
            <a:off x="5198971" y="2459014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6" name="Google Shape;156;p1"/>
          <p:cNvSpPr txBox="1"/>
          <p:nvPr/>
        </p:nvSpPr>
        <p:spPr>
          <a:xfrm>
            <a:off x="5346353" y="2487843"/>
            <a:ext cx="1794600" cy="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</a:t>
            </a: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использовать личный кабинет в системе </a:t>
            </a:r>
            <a:r>
              <a:rPr lang="ru-RU" sz="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https://58.pfdo.ru/</a:t>
            </a:r>
            <a:r>
              <a:rPr lang="ru-RU" sz="620">
                <a:solidFill>
                  <a:srgbClr val="0070C0"/>
                </a:solidFill>
              </a:rPr>
              <a:t> </a:t>
            </a: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для </a:t>
            </a: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выбора и записи на кружки и секции, а также для получения прочих возможностей сертификата</a:t>
            </a:r>
            <a:endParaRPr/>
          </a:p>
        </p:txBody>
      </p:sp>
      <p:sp>
        <p:nvSpPr>
          <p:cNvPr id="157" name="Google Shape;157;p1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"/>
          <p:cNvSpPr txBox="1"/>
          <p:nvPr/>
        </p:nvSpPr>
        <p:spPr>
          <a:xfrm>
            <a:off x="5138822" y="3478851"/>
            <a:ext cx="130925" cy="146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cxnSp>
        <p:nvCxnSpPr>
          <p:cNvPr id="159" name="Google Shape;159;p1"/>
          <p:cNvCxnSpPr/>
          <p:nvPr/>
        </p:nvCxnSpPr>
        <p:spPr>
          <a:xfrm flipH="1">
            <a:off x="5052703" y="3395219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0" name="Google Shape;160;p1"/>
          <p:cNvCxnSpPr/>
          <p:nvPr/>
        </p:nvCxnSpPr>
        <p:spPr>
          <a:xfrm>
            <a:off x="5055564" y="3462168"/>
            <a:ext cx="0" cy="17219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1" name="Google Shape;161;p1"/>
          <p:cNvCxnSpPr/>
          <p:nvPr/>
        </p:nvCxnSpPr>
        <p:spPr>
          <a:xfrm>
            <a:off x="5052703" y="3630115"/>
            <a:ext cx="151600" cy="7090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2" name="Google Shape;162;p1"/>
          <p:cNvCxnSpPr/>
          <p:nvPr/>
        </p:nvCxnSpPr>
        <p:spPr>
          <a:xfrm>
            <a:off x="5200729" y="3697064"/>
            <a:ext cx="3575" cy="70862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3" name="Google Shape;163;p1"/>
          <p:cNvCxnSpPr/>
          <p:nvPr/>
        </p:nvCxnSpPr>
        <p:spPr>
          <a:xfrm flipH="1" rot="10800000">
            <a:off x="5198971" y="3394146"/>
            <a:ext cx="1942044" cy="263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4" name="Google Shape;164;p1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  <a:endParaRPr/>
          </a:p>
        </p:txBody>
      </p:sp>
      <p:sp>
        <p:nvSpPr>
          <p:cNvPr id="165" name="Google Shape;165;p1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* Для оформления заявления на получения сертификата Вам понадобятся:</a:t>
            </a:r>
            <a:endParaRPr/>
          </a:p>
          <a:p>
            <a:pPr indent="-158247" lvl="0" marL="158247" marR="0" rtl="0" algn="just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23"/>
              <a:buFont typeface="Arial"/>
              <a:buAutoNum type="arabicParenR"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документ, удостоверяющий Вашу личность;</a:t>
            </a:r>
            <a:endParaRPr/>
          </a:p>
          <a:p>
            <a:pPr indent="-158247" lvl="0" marL="158247" marR="0" rtl="0" algn="just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23"/>
              <a:buFont typeface="Arial"/>
              <a:buAutoNum type="arabicParenR"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документ, удостоверяющий личность ребенка</a:t>
            </a:r>
            <a:endParaRPr/>
          </a:p>
          <a:p>
            <a:pPr indent="-158247" lvl="0" marL="158247" marR="0" rtl="0" algn="just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23"/>
              <a:buFont typeface="Arial"/>
              <a:buAutoNum type="arabicParenR"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документ, содержащий сведения о регистрации ребенка по месту жительства или по месту пребывания;</a:t>
            </a:r>
            <a:endParaRPr/>
          </a:p>
          <a:p>
            <a:pPr indent="-158247" lvl="0" marL="158247" marR="0" rtl="0" algn="just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623"/>
              <a:buFont typeface="Arial"/>
              <a:buAutoNum type="arabicParenR"/>
            </a:pPr>
            <a:r>
              <a:rPr b="0" i="0" lang="ru-RU" sz="623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23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/>
              </a:rPr>
              <a:t>https://58.pfdo.ru/</a:t>
            </a:r>
            <a:r>
              <a:rPr b="0" i="0" lang="ru-RU" sz="62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ru-RU" sz="623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чтобы направлять электронные заявки на обучение.</a:t>
            </a:r>
            <a:endParaRPr b="0" i="0" sz="623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68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Как получить сертификат дополнительного образования</a:t>
            </a:r>
            <a:endParaRPr/>
          </a:p>
        </p:txBody>
      </p:sp>
      <p:pic>
        <p:nvPicPr>
          <p:cNvPr descr="C:\Users\Semyon\Desktop\Новый точечный рисунок.bmp" id="167" name="Google Shape;16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3939" y="1933451"/>
            <a:ext cx="452108" cy="451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Вам принесли подписанное заявление</a:t>
            </a:r>
            <a:endParaRPr/>
          </a:p>
        </p:txBody>
      </p:sp>
      <p:sp>
        <p:nvSpPr>
          <p:cNvPr id="173" name="Google Shape;173;p2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"/>
          <p:cNvSpPr txBox="1"/>
          <p:nvPr/>
        </p:nvSpPr>
        <p:spPr>
          <a:xfrm>
            <a:off x="201176" y="189519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175" name="Google Shape;175;p2"/>
          <p:cNvCxnSpPr/>
          <p:nvPr/>
        </p:nvCxnSpPr>
        <p:spPr>
          <a:xfrm flipH="1">
            <a:off x="76776" y="1774364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6" name="Google Shape;176;p2"/>
          <p:cNvCxnSpPr/>
          <p:nvPr/>
        </p:nvCxnSpPr>
        <p:spPr>
          <a:xfrm>
            <a:off x="80908" y="1871067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7" name="Google Shape;177;p2"/>
          <p:cNvCxnSpPr/>
          <p:nvPr/>
        </p:nvCxnSpPr>
        <p:spPr>
          <a:xfrm>
            <a:off x="76776" y="2113659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8" name="Google Shape;178;p2"/>
          <p:cNvCxnSpPr/>
          <p:nvPr/>
        </p:nvCxnSpPr>
        <p:spPr>
          <a:xfrm>
            <a:off x="290590" y="2210362"/>
            <a:ext cx="5164" cy="36004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9" name="Google Shape;179;p2"/>
          <p:cNvCxnSpPr/>
          <p:nvPr/>
        </p:nvCxnSpPr>
        <p:spPr>
          <a:xfrm flipH="1" rot="10800000">
            <a:off x="288050" y="1772816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0" name="Google Shape;180;p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Откройте личный кабинет системы АИС «Реестр сертификатов»   </a:t>
            </a:r>
            <a:r>
              <a:rPr b="0" i="0" lang="ru-RU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&lt;доменное имя/ip-адрес требует уточнения&gt;</a:t>
            </a:r>
            <a:endParaRPr b="0" i="0" sz="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Укажите реквизиты заявления и номер сертификата в поле поиска заявки. Найдите заявку.</a:t>
            </a:r>
            <a:endParaRPr/>
          </a:p>
        </p:txBody>
      </p:sp>
      <p:sp>
        <p:nvSpPr>
          <p:cNvPr id="181" name="Google Shape;181;p2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"/>
          <p:cNvSpPr txBox="1"/>
          <p:nvPr/>
        </p:nvSpPr>
        <p:spPr>
          <a:xfrm>
            <a:off x="204601" y="286184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cxnSp>
        <p:nvCxnSpPr>
          <p:cNvPr id="183" name="Google Shape;183;p2"/>
          <p:cNvCxnSpPr/>
          <p:nvPr/>
        </p:nvCxnSpPr>
        <p:spPr>
          <a:xfrm flipH="1">
            <a:off x="80180" y="2741010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4" name="Google Shape;184;p2"/>
          <p:cNvCxnSpPr/>
          <p:nvPr/>
        </p:nvCxnSpPr>
        <p:spPr>
          <a:xfrm>
            <a:off x="84312" y="2837713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5" name="Google Shape;185;p2"/>
          <p:cNvCxnSpPr/>
          <p:nvPr/>
        </p:nvCxnSpPr>
        <p:spPr>
          <a:xfrm>
            <a:off x="80180" y="3080305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6" name="Google Shape;186;p2"/>
          <p:cNvCxnSpPr/>
          <p:nvPr/>
        </p:nvCxnSpPr>
        <p:spPr>
          <a:xfrm>
            <a:off x="293994" y="3177008"/>
            <a:ext cx="5164" cy="942924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7" name="Google Shape;187;p2"/>
          <p:cNvCxnSpPr/>
          <p:nvPr/>
        </p:nvCxnSpPr>
        <p:spPr>
          <a:xfrm flipH="1" rot="10800000">
            <a:off x="291454" y="2739462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8" name="Google Shape;188;p2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VipNet-канал) сопоставьте данные с введенными в систему.</a:t>
            </a:r>
            <a:endParaRPr/>
          </a:p>
        </p:txBody>
      </p:sp>
      <p:sp>
        <p:nvSpPr>
          <p:cNvPr id="189" name="Google Shape;189;p2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"/>
          <p:cNvSpPr txBox="1"/>
          <p:nvPr/>
        </p:nvSpPr>
        <p:spPr>
          <a:xfrm>
            <a:off x="6587251" y="1492818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191" name="Google Shape;191;p2"/>
          <p:cNvCxnSpPr/>
          <p:nvPr/>
        </p:nvCxnSpPr>
        <p:spPr>
          <a:xfrm flipH="1">
            <a:off x="6462836" y="1372003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2" name="Google Shape;192;p2"/>
          <p:cNvCxnSpPr/>
          <p:nvPr/>
        </p:nvCxnSpPr>
        <p:spPr>
          <a:xfrm>
            <a:off x="6466968" y="1468705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3" name="Google Shape;193;p2"/>
          <p:cNvCxnSpPr/>
          <p:nvPr/>
        </p:nvCxnSpPr>
        <p:spPr>
          <a:xfrm>
            <a:off x="6462836" y="1711298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4" name="Google Shape;194;p2"/>
          <p:cNvCxnSpPr/>
          <p:nvPr/>
        </p:nvCxnSpPr>
        <p:spPr>
          <a:xfrm flipH="1">
            <a:off x="6674111" y="1808000"/>
            <a:ext cx="2540" cy="11192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5" name="Google Shape;195;p2"/>
          <p:cNvCxnSpPr/>
          <p:nvPr/>
        </p:nvCxnSpPr>
        <p:spPr>
          <a:xfrm flipH="1" rot="10800000">
            <a:off x="6674110" y="1370454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6" name="Google Shape;196;p2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Разместите свои образовательные программы в навигаторе </a:t>
            </a:r>
            <a:r>
              <a:rPr lang="ru-RU" sz="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https://58.pfdo.ru/</a:t>
            </a:r>
            <a:r>
              <a:rPr b="0" i="0" lang="ru-RU" sz="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в соответствующем реестре</a:t>
            </a:r>
            <a:endParaRPr/>
          </a:p>
        </p:txBody>
      </p:sp>
      <p:sp>
        <p:nvSpPr>
          <p:cNvPr id="197" name="Google Shape;197;p2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Алгоритмы работы с сертификатом дополнительного образования. Что нужно знать учреждению:</a:t>
            </a:r>
            <a:endParaRPr/>
          </a:p>
        </p:txBody>
      </p:sp>
      <p:cxnSp>
        <p:nvCxnSpPr>
          <p:cNvPr id="198" name="Google Shape;198;p2"/>
          <p:cNvCxnSpPr/>
          <p:nvPr/>
        </p:nvCxnSpPr>
        <p:spPr>
          <a:xfrm>
            <a:off x="3152800" y="1392039"/>
            <a:ext cx="0" cy="4107303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9" name="Google Shape;199;p2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05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начиная с </a:t>
            </a:r>
            <a:r>
              <a:rPr b="0" i="0" lang="ru-RU" sz="105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 апреля 2021 года </a:t>
            </a:r>
            <a:r>
              <a:rPr b="0" i="0" lang="ru-RU" sz="105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  <a:endParaRPr/>
          </a:p>
        </p:txBody>
      </p:sp>
      <p:cxnSp>
        <p:nvCxnSpPr>
          <p:cNvPr id="200" name="Google Shape;200;p2"/>
          <p:cNvCxnSpPr/>
          <p:nvPr/>
        </p:nvCxnSpPr>
        <p:spPr>
          <a:xfrm>
            <a:off x="6393160" y="806559"/>
            <a:ext cx="0" cy="5646777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1" name="Google Shape;201;p2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"/>
          <p:cNvSpPr txBox="1"/>
          <p:nvPr/>
        </p:nvSpPr>
        <p:spPr>
          <a:xfrm>
            <a:off x="204601" y="4389668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cxnSp>
        <p:nvCxnSpPr>
          <p:cNvPr id="203" name="Google Shape;203;p2"/>
          <p:cNvCxnSpPr/>
          <p:nvPr/>
        </p:nvCxnSpPr>
        <p:spPr>
          <a:xfrm flipH="1">
            <a:off x="80180" y="4268852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4" name="Google Shape;204;p2"/>
          <p:cNvCxnSpPr/>
          <p:nvPr/>
        </p:nvCxnSpPr>
        <p:spPr>
          <a:xfrm>
            <a:off x="84312" y="4365555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5" name="Google Shape;205;p2"/>
          <p:cNvCxnSpPr/>
          <p:nvPr/>
        </p:nvCxnSpPr>
        <p:spPr>
          <a:xfrm>
            <a:off x="80180" y="4608147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6" name="Google Shape;206;p2"/>
          <p:cNvCxnSpPr/>
          <p:nvPr/>
        </p:nvCxnSpPr>
        <p:spPr>
          <a:xfrm>
            <a:off x="293994" y="4704850"/>
            <a:ext cx="2582" cy="80442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7" name="Google Shape;207;p2"/>
          <p:cNvCxnSpPr/>
          <p:nvPr/>
        </p:nvCxnSpPr>
        <p:spPr>
          <a:xfrm flipH="1" rot="10800000">
            <a:off x="291454" y="4267304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8" name="Google Shape;208;p2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  <a:endParaRPr/>
          </a:p>
        </p:txBody>
      </p:sp>
      <p:sp>
        <p:nvSpPr>
          <p:cNvPr id="209" name="Google Shape;209;p2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 Вам пришли за оформлением сертификата</a:t>
            </a:r>
            <a:endParaRPr/>
          </a:p>
        </p:txBody>
      </p:sp>
      <p:sp>
        <p:nvSpPr>
          <p:cNvPr id="210" name="Google Shape;210;p2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"/>
          <p:cNvSpPr txBox="1"/>
          <p:nvPr/>
        </p:nvSpPr>
        <p:spPr>
          <a:xfrm>
            <a:off x="3370600" y="189479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212" name="Google Shape;212;p2"/>
          <p:cNvCxnSpPr/>
          <p:nvPr/>
        </p:nvCxnSpPr>
        <p:spPr>
          <a:xfrm flipH="1">
            <a:off x="3246200" y="1773974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3" name="Google Shape;213;p2"/>
          <p:cNvCxnSpPr/>
          <p:nvPr/>
        </p:nvCxnSpPr>
        <p:spPr>
          <a:xfrm>
            <a:off x="3250332" y="1870677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4" name="Google Shape;214;p2"/>
          <p:cNvCxnSpPr/>
          <p:nvPr/>
        </p:nvCxnSpPr>
        <p:spPr>
          <a:xfrm>
            <a:off x="3246200" y="2113269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5" name="Google Shape;215;p2"/>
          <p:cNvCxnSpPr/>
          <p:nvPr/>
        </p:nvCxnSpPr>
        <p:spPr>
          <a:xfrm>
            <a:off x="3460014" y="2209971"/>
            <a:ext cx="5986" cy="11192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6" name="Google Shape;216;p2"/>
          <p:cNvCxnSpPr/>
          <p:nvPr/>
        </p:nvCxnSpPr>
        <p:spPr>
          <a:xfrm flipH="1" rot="10800000">
            <a:off x="3457474" y="1772426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7" name="Google Shape;217;p2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Убедитесь, что Заявитель взял с собой необходимые документы</a:t>
            </a:r>
            <a:endParaRPr/>
          </a:p>
        </p:txBody>
      </p:sp>
      <p:sp>
        <p:nvSpPr>
          <p:cNvPr id="218" name="Google Shape;218;p2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"/>
          <p:cNvSpPr txBox="1"/>
          <p:nvPr/>
        </p:nvSpPr>
        <p:spPr>
          <a:xfrm>
            <a:off x="3374000" y="2543268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cxnSp>
        <p:nvCxnSpPr>
          <p:cNvPr id="220" name="Google Shape;220;p2"/>
          <p:cNvCxnSpPr/>
          <p:nvPr/>
        </p:nvCxnSpPr>
        <p:spPr>
          <a:xfrm flipH="1">
            <a:off x="3249605" y="2422437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1" name="Google Shape;221;p2"/>
          <p:cNvCxnSpPr/>
          <p:nvPr/>
        </p:nvCxnSpPr>
        <p:spPr>
          <a:xfrm>
            <a:off x="3253736" y="2519140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2" name="Google Shape;222;p2"/>
          <p:cNvCxnSpPr/>
          <p:nvPr/>
        </p:nvCxnSpPr>
        <p:spPr>
          <a:xfrm>
            <a:off x="3249605" y="2761732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3" name="Google Shape;223;p2"/>
          <p:cNvCxnSpPr/>
          <p:nvPr/>
        </p:nvCxnSpPr>
        <p:spPr>
          <a:xfrm>
            <a:off x="3463419" y="2858436"/>
            <a:ext cx="5164" cy="58725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4" name="Google Shape;224;p2"/>
          <p:cNvCxnSpPr/>
          <p:nvPr/>
        </p:nvCxnSpPr>
        <p:spPr>
          <a:xfrm flipH="1" rot="10800000">
            <a:off x="3460878" y="2420889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5" name="Google Shape;225;p2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Откройте личный кабинет системы АИС «Реестр сертификатов»   </a:t>
            </a:r>
            <a:r>
              <a:rPr b="0" i="0" lang="ru-RU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&lt;доменное имя/ip-адрес требует уточнения&gt;</a:t>
            </a:r>
            <a:endParaRPr b="0" i="0" sz="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Совместно с Заявителем заполните заявку на получение сертификата. Галочки должен поставить Заявитель!</a:t>
            </a:r>
            <a:endParaRPr/>
          </a:p>
        </p:txBody>
      </p:sp>
      <p:sp>
        <p:nvSpPr>
          <p:cNvPr id="226" name="Google Shape;226;p2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"/>
          <p:cNvSpPr txBox="1"/>
          <p:nvPr/>
        </p:nvSpPr>
        <p:spPr>
          <a:xfrm>
            <a:off x="3374000" y="368014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cxnSp>
        <p:nvCxnSpPr>
          <p:cNvPr id="228" name="Google Shape;228;p2"/>
          <p:cNvCxnSpPr/>
          <p:nvPr/>
        </p:nvCxnSpPr>
        <p:spPr>
          <a:xfrm flipH="1">
            <a:off x="3249605" y="3559325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9" name="Google Shape;229;p2"/>
          <p:cNvCxnSpPr/>
          <p:nvPr/>
        </p:nvCxnSpPr>
        <p:spPr>
          <a:xfrm>
            <a:off x="3253736" y="3656028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0" name="Google Shape;230;p2"/>
          <p:cNvCxnSpPr/>
          <p:nvPr/>
        </p:nvCxnSpPr>
        <p:spPr>
          <a:xfrm>
            <a:off x="3249605" y="3898620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1" name="Google Shape;231;p2"/>
          <p:cNvCxnSpPr/>
          <p:nvPr/>
        </p:nvCxnSpPr>
        <p:spPr>
          <a:xfrm>
            <a:off x="3463419" y="3995322"/>
            <a:ext cx="9376" cy="388926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2" name="Google Shape;232;p2"/>
          <p:cNvCxnSpPr/>
          <p:nvPr/>
        </p:nvCxnSpPr>
        <p:spPr>
          <a:xfrm flipH="1" rot="10800000">
            <a:off x="3460878" y="3557777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3" name="Google Shape;233;p2"/>
          <p:cNvSpPr txBox="1"/>
          <p:nvPr/>
        </p:nvSpPr>
        <p:spPr>
          <a:xfrm>
            <a:off x="3673764" y="3599419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Распечатайте заявление, формируемое системой и дайте его подписать Заявителю.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Распечатайте для Заявителя выписку из реестра сертификатов.</a:t>
            </a:r>
            <a:endParaRPr/>
          </a:p>
        </p:txBody>
      </p:sp>
      <p:sp>
        <p:nvSpPr>
          <p:cNvPr id="234" name="Google Shape;234;p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"/>
          <p:cNvSpPr txBox="1"/>
          <p:nvPr/>
        </p:nvSpPr>
        <p:spPr>
          <a:xfrm>
            <a:off x="3378225" y="461364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cxnSp>
        <p:nvCxnSpPr>
          <p:cNvPr id="236" name="Google Shape;236;p2"/>
          <p:cNvCxnSpPr/>
          <p:nvPr/>
        </p:nvCxnSpPr>
        <p:spPr>
          <a:xfrm flipH="1">
            <a:off x="3253817" y="4492834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7" name="Google Shape;237;p2"/>
          <p:cNvCxnSpPr/>
          <p:nvPr/>
        </p:nvCxnSpPr>
        <p:spPr>
          <a:xfrm>
            <a:off x="3257948" y="4589537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8" name="Google Shape;238;p2"/>
          <p:cNvCxnSpPr/>
          <p:nvPr/>
        </p:nvCxnSpPr>
        <p:spPr>
          <a:xfrm>
            <a:off x="3253817" y="4832129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9" name="Google Shape;239;p2"/>
          <p:cNvCxnSpPr/>
          <p:nvPr/>
        </p:nvCxnSpPr>
        <p:spPr>
          <a:xfrm>
            <a:off x="3467630" y="4928832"/>
            <a:ext cx="2582" cy="804425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0" name="Google Shape;240;p2"/>
          <p:cNvCxnSpPr/>
          <p:nvPr/>
        </p:nvCxnSpPr>
        <p:spPr>
          <a:xfrm flipH="1" rot="10800000">
            <a:off x="3465090" y="4491286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1" name="Google Shape;241;p2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Предоставьте выписку из реестра сертификатов Заявителю.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Примите заявление и зарегистрируйте его прием в системе АИС «Реестр сертификатов».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  <a:endParaRPr/>
          </a:p>
        </p:txBody>
      </p:sp>
      <p:sp>
        <p:nvSpPr>
          <p:cNvPr id="242" name="Google Shape;242;p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05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  <a:endParaRPr/>
          </a:p>
        </p:txBody>
      </p:sp>
      <p:sp>
        <p:nvSpPr>
          <p:cNvPr id="243" name="Google Shape;243;p2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"/>
          <p:cNvSpPr txBox="1"/>
          <p:nvPr/>
        </p:nvSpPr>
        <p:spPr>
          <a:xfrm>
            <a:off x="6587251" y="213069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cxnSp>
        <p:nvCxnSpPr>
          <p:cNvPr id="245" name="Google Shape;245;p2"/>
          <p:cNvCxnSpPr/>
          <p:nvPr/>
        </p:nvCxnSpPr>
        <p:spPr>
          <a:xfrm flipH="1">
            <a:off x="6462836" y="2009872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6" name="Google Shape;246;p2"/>
          <p:cNvCxnSpPr/>
          <p:nvPr/>
        </p:nvCxnSpPr>
        <p:spPr>
          <a:xfrm>
            <a:off x="6466968" y="2106575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7" name="Google Shape;247;p2"/>
          <p:cNvCxnSpPr/>
          <p:nvPr/>
        </p:nvCxnSpPr>
        <p:spPr>
          <a:xfrm>
            <a:off x="6462836" y="2349167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8" name="Google Shape;248;p2"/>
          <p:cNvCxnSpPr/>
          <p:nvPr/>
        </p:nvCxnSpPr>
        <p:spPr>
          <a:xfrm>
            <a:off x="6676651" y="2445869"/>
            <a:ext cx="5164" cy="19763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9" name="Google Shape;249;p2"/>
          <p:cNvCxnSpPr/>
          <p:nvPr/>
        </p:nvCxnSpPr>
        <p:spPr>
          <a:xfrm flipH="1" rot="10800000">
            <a:off x="6674110" y="2008324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0" name="Google Shape;250;p2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  <a:endParaRPr/>
          </a:p>
        </p:txBody>
      </p:sp>
      <p:sp>
        <p:nvSpPr>
          <p:cNvPr id="251" name="Google Shape;251;p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"/>
          <p:cNvSpPr txBox="1"/>
          <p:nvPr/>
        </p:nvSpPr>
        <p:spPr>
          <a:xfrm>
            <a:off x="6587251" y="2900218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cxnSp>
        <p:nvCxnSpPr>
          <p:cNvPr id="253" name="Google Shape;253;p2"/>
          <p:cNvCxnSpPr/>
          <p:nvPr/>
        </p:nvCxnSpPr>
        <p:spPr>
          <a:xfrm flipH="1">
            <a:off x="6462836" y="2779399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4" name="Google Shape;254;p2"/>
          <p:cNvCxnSpPr/>
          <p:nvPr/>
        </p:nvCxnSpPr>
        <p:spPr>
          <a:xfrm>
            <a:off x="6466968" y="2876102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5" name="Google Shape;255;p2"/>
          <p:cNvCxnSpPr/>
          <p:nvPr/>
        </p:nvCxnSpPr>
        <p:spPr>
          <a:xfrm>
            <a:off x="6462836" y="3118694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6" name="Google Shape;256;p2"/>
          <p:cNvCxnSpPr/>
          <p:nvPr/>
        </p:nvCxnSpPr>
        <p:spPr>
          <a:xfrm flipH="1">
            <a:off x="6674111" y="3215397"/>
            <a:ext cx="2540" cy="11192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7" name="Google Shape;257;p2"/>
          <p:cNvCxnSpPr/>
          <p:nvPr/>
        </p:nvCxnSpPr>
        <p:spPr>
          <a:xfrm flipH="1" rot="10800000">
            <a:off x="6674110" y="2777851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8" name="Google Shape;258;p2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Просматривайте поступающие заявки на обучение в личном кабинете системы </a:t>
            </a:r>
            <a:r>
              <a:rPr lang="ru-RU" sz="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https://58.pfdo.ru/</a:t>
            </a:r>
            <a:r>
              <a:rPr lang="ru-RU" sz="900">
                <a:solidFill>
                  <a:srgbClr val="0070C0"/>
                </a:solidFill>
              </a:rPr>
              <a:t>. </a:t>
            </a: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Подтверждайте заявки.</a:t>
            </a:r>
            <a:endParaRPr/>
          </a:p>
        </p:txBody>
      </p:sp>
      <p:sp>
        <p:nvSpPr>
          <p:cNvPr id="259" name="Google Shape;259;p2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2"/>
          <p:cNvSpPr txBox="1"/>
          <p:nvPr/>
        </p:nvSpPr>
        <p:spPr>
          <a:xfrm>
            <a:off x="6591326" y="353124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0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3’</a:t>
            </a:r>
            <a:endParaRPr b="0" i="0" sz="1000" u="none" cap="none" strike="noStrike">
              <a:solidFill>
                <a:srgbClr val="DAE5F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2"/>
          <p:cNvCxnSpPr/>
          <p:nvPr/>
        </p:nvCxnSpPr>
        <p:spPr>
          <a:xfrm flipH="1">
            <a:off x="6466928" y="3410425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2" name="Google Shape;262;p2"/>
          <p:cNvCxnSpPr/>
          <p:nvPr/>
        </p:nvCxnSpPr>
        <p:spPr>
          <a:xfrm>
            <a:off x="6471060" y="3507128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3" name="Google Shape;263;p2"/>
          <p:cNvCxnSpPr/>
          <p:nvPr/>
        </p:nvCxnSpPr>
        <p:spPr>
          <a:xfrm>
            <a:off x="6466928" y="3749720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4" name="Google Shape;264;p2"/>
          <p:cNvCxnSpPr/>
          <p:nvPr/>
        </p:nvCxnSpPr>
        <p:spPr>
          <a:xfrm>
            <a:off x="6680742" y="3846423"/>
            <a:ext cx="5164" cy="25042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5" name="Google Shape;265;p2"/>
          <p:cNvCxnSpPr/>
          <p:nvPr/>
        </p:nvCxnSpPr>
        <p:spPr>
          <a:xfrm flipH="1" rot="10800000">
            <a:off x="6678202" y="3408877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6" name="Google Shape;266;p2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  <a:endParaRPr/>
          </a:p>
        </p:txBody>
      </p:sp>
      <p:sp>
        <p:nvSpPr>
          <p:cNvPr id="267" name="Google Shape;267;p2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"/>
          <p:cNvSpPr txBox="1"/>
          <p:nvPr/>
        </p:nvSpPr>
        <p:spPr>
          <a:xfrm>
            <a:off x="6594876" y="4322518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cxnSp>
        <p:nvCxnSpPr>
          <p:cNvPr id="269" name="Google Shape;269;p2"/>
          <p:cNvCxnSpPr/>
          <p:nvPr/>
        </p:nvCxnSpPr>
        <p:spPr>
          <a:xfrm flipH="1">
            <a:off x="6470460" y="4201709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0" name="Google Shape;270;p2"/>
          <p:cNvCxnSpPr/>
          <p:nvPr/>
        </p:nvCxnSpPr>
        <p:spPr>
          <a:xfrm>
            <a:off x="6474592" y="4298411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1" name="Google Shape;271;p2"/>
          <p:cNvCxnSpPr/>
          <p:nvPr/>
        </p:nvCxnSpPr>
        <p:spPr>
          <a:xfrm>
            <a:off x="6470460" y="4541004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2" name="Google Shape;272;p2"/>
          <p:cNvCxnSpPr/>
          <p:nvPr/>
        </p:nvCxnSpPr>
        <p:spPr>
          <a:xfrm flipH="1">
            <a:off x="6681735" y="4637707"/>
            <a:ext cx="2540" cy="11192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3" name="Google Shape;273;p2"/>
          <p:cNvCxnSpPr/>
          <p:nvPr/>
        </p:nvCxnSpPr>
        <p:spPr>
          <a:xfrm flipH="1" rot="10800000">
            <a:off x="6681734" y="4200161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4" name="Google Shape;274;p2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Получите подписанное заявление на обучение и подтвердите зачисление ребенка. Договор заключен.</a:t>
            </a:r>
            <a:endParaRPr/>
          </a:p>
        </p:txBody>
      </p:sp>
      <p:sp>
        <p:nvSpPr>
          <p:cNvPr id="275" name="Google Shape;275;p2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"/>
          <p:cNvSpPr txBox="1"/>
          <p:nvPr/>
        </p:nvSpPr>
        <p:spPr>
          <a:xfrm>
            <a:off x="6587251" y="4995843"/>
            <a:ext cx="189115" cy="212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rgbClr val="DAE5F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DAE5F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7" name="Google Shape;277;p2"/>
          <p:cNvCxnSpPr/>
          <p:nvPr/>
        </p:nvCxnSpPr>
        <p:spPr>
          <a:xfrm flipH="1">
            <a:off x="6462836" y="4875023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8" name="Google Shape;278;p2"/>
          <p:cNvCxnSpPr/>
          <p:nvPr/>
        </p:nvCxnSpPr>
        <p:spPr>
          <a:xfrm>
            <a:off x="6466968" y="4971726"/>
            <a:ext cx="0" cy="248721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9" name="Google Shape;279;p2"/>
          <p:cNvCxnSpPr/>
          <p:nvPr/>
        </p:nvCxnSpPr>
        <p:spPr>
          <a:xfrm>
            <a:off x="6462836" y="5214317"/>
            <a:ext cx="218978" cy="102418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0" name="Google Shape;280;p2"/>
          <p:cNvCxnSpPr/>
          <p:nvPr/>
        </p:nvCxnSpPr>
        <p:spPr>
          <a:xfrm flipH="1">
            <a:off x="6675380" y="5311021"/>
            <a:ext cx="1270" cy="250427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1" name="Google Shape;281;p2"/>
          <p:cNvCxnSpPr/>
          <p:nvPr/>
        </p:nvCxnSpPr>
        <p:spPr>
          <a:xfrm flipH="1" rot="10800000">
            <a:off x="6674110" y="4873475"/>
            <a:ext cx="2805174" cy="381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2" name="Google Shape;282;p2"/>
          <p:cNvSpPr txBox="1"/>
          <p:nvPr/>
        </p:nvSpPr>
        <p:spPr>
          <a:xfrm>
            <a:off x="6886997" y="4915117"/>
            <a:ext cx="2592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ru-RU" sz="8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https://58.pfdo.ru/</a:t>
            </a:r>
            <a:endParaRPr b="0" i="0" sz="9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2010-08-25T03:43:27Z</dcterms:created>
  <dc:creator>Семен</dc:creator>
</cp:coreProperties>
</file>